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BD96-3AA6-E443-BF65-B536AA7B5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06A39-DAE7-E344-910D-B9A298A58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91F5F-F06C-F045-A1F6-C12350FD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B2EAC-F845-5349-BC01-998320FFF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3D33-108F-5D46-A6F3-42FC4421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4696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CC01F-5B70-A747-B8ED-4C96CE5B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2D4457-5EA5-0341-AEF4-D440E8CFE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FE248-DD08-6048-98F7-C023D55CC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59309-51A8-C14E-A0A9-4ED1A4C1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25CB7-66AC-B343-A5B8-49A66563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81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3FF3A-466C-F04F-A622-1B6ED2CAF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670B2-1058-3547-B4E5-2321BBCC4F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98452-C9B3-854F-95F1-A752030C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125A6-B0F3-E845-9509-E025BFAE2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4FF52-C1D4-4D4D-95DE-6FEAEB81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408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EA7D3-72F8-734C-A8B6-49C99ACE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4109A-E536-1242-B455-BA01AEC7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B794C-B6EE-C941-A8CF-502957E9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CF80-557A-1748-A966-1EA32CC6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DEDC4-CB38-D242-A701-CE9505DC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8409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D6A1A-210A-8048-A4E7-D6D60948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D4CC9-7778-714B-A4C7-D6B4101E8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F78A3-D701-0743-9D98-26BFAEF92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4931A-F04B-2F40-B5B0-76E4EB5ED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96139-57E8-EF43-991A-85322187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04236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29ED0-B9A4-0B49-9DE8-C1AD38FF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B509B-A17F-5744-9879-9FA53F08C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E43E3-5D79-234B-82B6-13E56A096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53845-9823-994C-81EA-265E661B2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888BB8-C8D0-D14A-BE33-6BCFF52B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5DE7C-A6BA-3A47-B82C-0EF1994C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57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9B01A-BAFC-A840-804A-E43AFFDE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6855D-7270-A247-9E20-B4BB105D0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B965A-4DA3-FF42-99FC-B3032069C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A7ED1-1C98-0A49-A726-36C95AB460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03D2F-EE9D-204E-ABFA-986A540EA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00EC7-4D7C-F14E-BE2B-51D8D916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346AE5-2ADA-7647-8A70-CE75B24CB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A1823-CD97-0C48-8472-E04132C63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101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251C-9EDF-F040-80B3-46BA6871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84EF3E-9EEE-7A47-A148-2A0DAA0CF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7536D0-CC4D-8946-969B-21A02219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3FE48-B6B7-C244-BD36-61F22529A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1033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6DABA-CFE2-2F45-B9AE-1D14940A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07BC6-5AF3-294A-BA75-6F719D58F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EFA72-E3E5-5C4B-AECC-717C3E19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0560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A0BD-BE23-FB43-8C16-1C9DE96CB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7952-AC6F-EC43-B99C-C920CC9D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28349-0C96-4C4E-9AB1-D8235C083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6E56A-47C2-F34F-A66E-FA04009D6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9ED0B-D604-B640-8171-016EA7F13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3DD50-5286-A741-BF25-F74C981C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732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0A722-A009-344E-B719-1A9FDDBB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49A2E3-47F4-4343-B4A8-D570F24A6D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D5D84-12B8-0B49-B5CD-EDDDB6AF2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7E486-DCED-694A-B882-BDDF4E47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D7410-EA49-FF44-9266-C22407C3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E55564-FA0C-2E41-B07B-5803D90A0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44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A2E222-69C7-F04B-A3B9-605039C78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3F5E2-19A1-F048-BF4F-80BB16E97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FDB59-CECB-3D4F-9B5D-5440454310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78C61-4CAC-DA48-8092-4B5E34D1B268}" type="datetimeFigureOut">
              <a:rPr lang="en-DE" smtClean="0"/>
              <a:t>13.02.20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78196-3FB7-564A-A1A7-DABF2637A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DD1E3-C110-E944-86DF-800CB4203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B7023-B45D-A747-A195-C474E8B1C2B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123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webcomp-oo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0D99C-1450-274A-8FA6-378858E2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8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0F02C0-A923-DC4A-A73B-C995ECD8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FA0915-2653-8245-AAE0-EA148AD2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6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60CAD4-821A-424D-AD52-11E6B504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24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72D60-60B7-754A-A251-E8550176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5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63FD46-1951-FF4D-8195-68247DA0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20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29FF9-A892-B840-A3C3-ED0C6595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1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0D3F72-3FF2-D343-B8FB-9E452A27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92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2EE9C-913B-E94C-AE27-24B8B570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04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85EEAE-A1AC-5545-AA3F-E29A7881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8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94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D8AF7-6D8F-9F42-8520-05E7A199F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9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A5E6E-43D6-8449-AA06-240377449979}"/>
              </a:ext>
            </a:extLst>
          </p:cNvPr>
          <p:cNvSpPr txBox="1"/>
          <p:nvPr/>
        </p:nvSpPr>
        <p:spPr>
          <a:xfrm>
            <a:off x="841248" y="818457"/>
            <a:ext cx="3322317" cy="2975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Diese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Folien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gibt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es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auch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online und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animiert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hier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053B89D-91C1-BA45-A0CF-B101535B6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90" y="566916"/>
            <a:ext cx="5893524" cy="5724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4F85F-AC25-9F4A-B720-9B8078E6712D}"/>
              </a:ext>
            </a:extLst>
          </p:cNvPr>
          <p:cNvSpPr txBox="1"/>
          <p:nvPr/>
        </p:nvSpPr>
        <p:spPr>
          <a:xfrm>
            <a:off x="325235" y="4857709"/>
            <a:ext cx="4438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4000" dirty="0">
                <a:hlinkClick r:id="rId3"/>
              </a:rPr>
              <a:t>bit.ly/webcomp-oop</a:t>
            </a: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228781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3861D4-CA1E-D54B-B5A6-594B78E52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19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6A33A3-AEF1-FD40-9A7E-E70FCC37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95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7B1835-B4D9-934F-B7F3-FBFD0B8F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38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9E02F-C845-4244-B3B1-1B3F2660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6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2EBF5-631F-FE49-9208-8670E2E7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95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7F7A35-4099-114F-84D8-BA509663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55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6A8C5-1498-844B-B232-4A484195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9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734AA4-CD9E-BD4F-8145-AADD9309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225"/>
            <a:ext cx="12192000" cy="60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6CC71-0B89-7040-9556-D575A48A7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96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C330D-7C32-8347-A406-C73300B57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3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BC8A92-BBBB-2947-AA9A-FA89D7F9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34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D4807F-F361-644B-B856-1CC3F8A2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92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0FA39A-B186-D640-92DB-12A3C0F3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87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167BF-A050-BA46-9DEE-21501063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2A4C4-BDAC-6F45-83CB-91E7C5FE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8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8BEBF3-A2BE-394D-9D21-B406B909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8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E4A1E6-A789-774A-843C-6DDF8BAE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9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DBF521-43B4-9F4C-A1AC-FA4826413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26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2F13F-5D93-D047-85BC-F8FE6D5D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9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60E4BC-1B27-4640-84C5-2EF3D795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722"/>
            <a:ext cx="12192000" cy="6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3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</Words>
  <Application>Microsoft Macintosh PowerPoint</Application>
  <PresentationFormat>Widescreen</PresentationFormat>
  <Paragraphs>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Widder</dc:creator>
  <cp:lastModifiedBy>Oliver Widder</cp:lastModifiedBy>
  <cp:revision>1</cp:revision>
  <dcterms:created xsi:type="dcterms:W3CDTF">2020-02-13T17:42:22Z</dcterms:created>
  <dcterms:modified xsi:type="dcterms:W3CDTF">2020-02-13T17:50:19Z</dcterms:modified>
</cp:coreProperties>
</file>